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C61A9B7-2B78-4F0C-9A73-A18A2A33B6C8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60F2957-6889-4BC0-A13A-DD2149121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9828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A9B7-2B78-4F0C-9A73-A18A2A33B6C8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2957-6889-4BC0-A13A-DD2149121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9190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A9B7-2B78-4F0C-9A73-A18A2A33B6C8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2957-6889-4BC0-A13A-DD2149121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532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A9B7-2B78-4F0C-9A73-A18A2A33B6C8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2957-6889-4BC0-A13A-DD2149121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897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A9B7-2B78-4F0C-9A73-A18A2A33B6C8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2957-6889-4BC0-A13A-DD2149121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273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A9B7-2B78-4F0C-9A73-A18A2A33B6C8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2957-6889-4BC0-A13A-DD2149121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7427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A9B7-2B78-4F0C-9A73-A18A2A33B6C8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2957-6889-4BC0-A13A-DD2149121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61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C61A9B7-2B78-4F0C-9A73-A18A2A33B6C8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2957-6889-4BC0-A13A-DD2149121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28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C61A9B7-2B78-4F0C-9A73-A18A2A33B6C8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2957-6889-4BC0-A13A-DD2149121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3349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A9B7-2B78-4F0C-9A73-A18A2A33B6C8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2957-6889-4BC0-A13A-DD2149121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8757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A9B7-2B78-4F0C-9A73-A18A2A33B6C8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2957-6889-4BC0-A13A-DD2149121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397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A9B7-2B78-4F0C-9A73-A18A2A33B6C8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2957-6889-4BC0-A13A-DD2149121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15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A9B7-2B78-4F0C-9A73-A18A2A33B6C8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2957-6889-4BC0-A13A-DD2149121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918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A9B7-2B78-4F0C-9A73-A18A2A33B6C8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2957-6889-4BC0-A13A-DD2149121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23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A9B7-2B78-4F0C-9A73-A18A2A33B6C8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2957-6889-4BC0-A13A-DD2149121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9131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A9B7-2B78-4F0C-9A73-A18A2A33B6C8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2957-6889-4BC0-A13A-DD2149121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6401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1A9B7-2B78-4F0C-9A73-A18A2A33B6C8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2957-6889-4BC0-A13A-DD2149121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39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C61A9B7-2B78-4F0C-9A73-A18A2A33B6C8}" type="datetimeFigureOut">
              <a:rPr lang="pt-BR" smtClean="0"/>
              <a:t>06/01/2026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pt-BR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60F2957-6889-4BC0-A13A-DD21491218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58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09FD2-C2A2-37E0-DF45-3DCC53CD95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Legacy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Cloud-</a:t>
            </a:r>
            <a:r>
              <a:rPr lang="pt-BR" dirty="0" err="1"/>
              <a:t>Native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CDF9CC-5943-7189-C83E-05EBCC4B7E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Como sistemas antigos evoluem para a nuvem — sem parar o negócio </a:t>
            </a:r>
          </a:p>
        </p:txBody>
      </p:sp>
    </p:spTree>
    <p:extLst>
      <p:ext uri="{BB962C8B-B14F-4D97-AF65-F5344CB8AC3E}">
        <p14:creationId xmlns:p14="http://schemas.microsoft.com/office/powerpoint/2010/main" val="2201746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E93ED-9904-D8AA-97A2-B035B9F27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Frase final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1781B1-6175-367E-D8E3-20697B073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Cloud-</a:t>
            </a:r>
            <a:r>
              <a:rPr lang="pt-BR" dirty="0" err="1"/>
              <a:t>native</a:t>
            </a:r>
            <a:r>
              <a:rPr lang="pt-BR" dirty="0"/>
              <a:t> não é trocar tudo. </a:t>
            </a:r>
          </a:p>
          <a:p>
            <a:pPr marL="0" indent="0">
              <a:buNone/>
            </a:pPr>
            <a:r>
              <a:rPr lang="pt-BR" dirty="0"/>
              <a:t>É mudar com segurança, sem parar o negócio</a:t>
            </a:r>
          </a:p>
        </p:txBody>
      </p:sp>
      <p:pic>
        <p:nvPicPr>
          <p:cNvPr id="10244" name="Picture 4" descr="Closed and Open: New and Old Bay Bridges – Jana Bouc, Artist">
            <a:extLst>
              <a:ext uri="{FF2B5EF4-FFF2-40B4-BE49-F238E27FC236}">
                <a16:creationId xmlns:a16="http://schemas.microsoft.com/office/drawing/2014/main" id="{C6C2D570-5B32-5389-2042-BE4966DEF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238" y="2928217"/>
            <a:ext cx="60960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256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2BE5D-0033-6893-8C2B-8568B9DD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Perguntas?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6C9508-5ADC-E7F7-DC98-14A3E72FB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Obrigado</a:t>
            </a:r>
          </a:p>
        </p:txBody>
      </p:sp>
      <p:pic>
        <p:nvPicPr>
          <p:cNvPr id="9218" name="Picture 2" descr="cred">
            <a:extLst>
              <a:ext uri="{FF2B5EF4-FFF2-40B4-BE49-F238E27FC236}">
                <a16:creationId xmlns:a16="http://schemas.microsoft.com/office/drawing/2014/main" id="{B592216F-A41A-0B35-27E0-8885F1B6A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714" y="2582622"/>
            <a:ext cx="3053848" cy="203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570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BA422-EAA2-A540-8F92-9B664336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Esse tal Jônatas 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457C88-E2E7-313F-BFF1-BAD1FC5B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• Profissional de tecnologia </a:t>
            </a:r>
          </a:p>
          <a:p>
            <a:pPr marL="0" indent="0">
              <a:buNone/>
            </a:pPr>
            <a:r>
              <a:rPr lang="pt-BR" dirty="0"/>
              <a:t>• +20 anos ajudando empresas a evoluir sistemas críticos </a:t>
            </a:r>
          </a:p>
          <a:p>
            <a:pPr marL="0" indent="0">
              <a:buNone/>
            </a:pPr>
            <a:r>
              <a:rPr lang="pt-BR" dirty="0"/>
              <a:t>• Foco em evolução segura, não em modas </a:t>
            </a:r>
          </a:p>
        </p:txBody>
      </p:sp>
      <p:pic>
        <p:nvPicPr>
          <p:cNvPr id="11" name="Imagem 10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25AE3FEB-061F-30BF-2422-A5357383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939" y="4215161"/>
            <a:ext cx="3555121" cy="240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32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A0CFDF-D29B-6D5C-646B-EA90B909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sistema legado?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97B267-189A-A98E-80C8-5AC5F19AA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Sistemas importantes demais para parar </a:t>
            </a:r>
          </a:p>
          <a:p>
            <a:pPr marL="0" indent="0">
              <a:buNone/>
            </a:pPr>
            <a:r>
              <a:rPr lang="pt-BR" dirty="0"/>
              <a:t>• Pagamentos, faturação, marcações </a:t>
            </a:r>
          </a:p>
          <a:p>
            <a:pPr marL="0" indent="0">
              <a:buNone/>
            </a:pPr>
            <a:r>
              <a:rPr lang="pt-BR" dirty="0"/>
              <a:t>• Se parar, o negócio para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7" name="Imagem 6" descr="Calendário&#10;&#10;O conteúdo gerado por IA pode estar incorreto.">
            <a:extLst>
              <a:ext uri="{FF2B5EF4-FFF2-40B4-BE49-F238E27FC236}">
                <a16:creationId xmlns:a16="http://schemas.microsoft.com/office/drawing/2014/main" id="{B0DC8202-67EB-CF9A-1CF1-FDC4F1280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367" y="2582623"/>
            <a:ext cx="3326356" cy="402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01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um cachorro&#10;&#10;O conteúdo gerado por IA pode estar incorreto.">
            <a:extLst>
              <a:ext uri="{FF2B5EF4-FFF2-40B4-BE49-F238E27FC236}">
                <a16:creationId xmlns:a16="http://schemas.microsoft.com/office/drawing/2014/main" id="{EEADC774-5147-92B9-E7A1-B852F12DC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206" y="3265076"/>
            <a:ext cx="5504892" cy="549755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818CB78-7003-CE59-73F9-7C22ECA6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desafio das empresas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9CF600-9313-66A5-CD66-22B1356B1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588453" cy="341630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• Precisam crescer </a:t>
            </a:r>
          </a:p>
          <a:p>
            <a:pPr marL="0" indent="0">
              <a:buNone/>
            </a:pPr>
            <a:r>
              <a:rPr lang="pt-BR" dirty="0"/>
              <a:t>• Precisam mudar rápido </a:t>
            </a:r>
          </a:p>
          <a:p>
            <a:pPr marL="0" indent="0">
              <a:buNone/>
            </a:pPr>
            <a:r>
              <a:rPr lang="pt-BR" dirty="0"/>
              <a:t>• Mas usam sistemas feitos para outra realidade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É como construir um avião durante o voo sem saber ao certo como ele vai ficar no final.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2451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9F99EA-4CFA-885C-C238-F90FA8599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Cloud-</a:t>
            </a:r>
            <a:r>
              <a:rPr lang="pt-BR" dirty="0" err="1"/>
              <a:t>Native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678000-1487-1B1F-16C6-BDD13F634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• Uso inteligente da nuvem </a:t>
            </a:r>
          </a:p>
          <a:p>
            <a:pPr marL="0" indent="0">
              <a:buNone/>
            </a:pPr>
            <a:r>
              <a:rPr lang="pt-BR" dirty="0"/>
              <a:t>• Flexível, escalável e confiável </a:t>
            </a:r>
          </a:p>
          <a:p>
            <a:pPr marL="0" indent="0">
              <a:buNone/>
            </a:pPr>
            <a:r>
              <a:rPr lang="pt-BR" dirty="0"/>
              <a:t>• Atualizações sem parar tudo </a:t>
            </a:r>
          </a:p>
        </p:txBody>
      </p:sp>
      <p:pic>
        <p:nvPicPr>
          <p:cNvPr id="5122" name="Picture 2" descr="The concept of cloud computing [6] | Download Scientific Diagram">
            <a:extLst>
              <a:ext uri="{FF2B5EF4-FFF2-40B4-BE49-F238E27FC236}">
                <a16:creationId xmlns:a16="http://schemas.microsoft.com/office/drawing/2014/main" id="{73531D74-4BD0-83A1-85B3-89AEFC9C1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194" y="3852933"/>
            <a:ext cx="3265078" cy="251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359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9907A-1161-3DE4-9A29-B9DA17A7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metáfora da casa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20615A-834E-5780-8C7D-B97C3674F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• Não se derruba tudo </a:t>
            </a:r>
          </a:p>
          <a:p>
            <a:pPr marL="0" indent="0">
              <a:buNone/>
            </a:pPr>
            <a:r>
              <a:rPr lang="pt-BR" dirty="0"/>
              <a:t>• Reforma-se aos poucos </a:t>
            </a:r>
          </a:p>
          <a:p>
            <a:pPr marL="0" indent="0">
              <a:buNone/>
            </a:pPr>
            <a:r>
              <a:rPr lang="pt-BR" dirty="0"/>
              <a:t>• Sistemas evoluem da mesma forma </a:t>
            </a:r>
          </a:p>
        </p:txBody>
      </p:sp>
      <p:pic>
        <p:nvPicPr>
          <p:cNvPr id="6146" name="Picture 2" descr="What Home Renovations Have To Do With Transforming Our Mind and ...">
            <a:extLst>
              <a:ext uri="{FF2B5EF4-FFF2-40B4-BE49-F238E27FC236}">
                <a16:creationId xmlns:a16="http://schemas.microsoft.com/office/drawing/2014/main" id="{F3E57365-227B-4064-A036-65819B33C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685" y="2257380"/>
            <a:ext cx="4435582" cy="443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662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174999-ABFB-EC11-F3F6-201FDA20A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Evolução dos sistemas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B4A8C1-2672-8F1F-512E-7482D6A3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• Sistema antigo: tudo junto </a:t>
            </a:r>
          </a:p>
          <a:p>
            <a:pPr marL="0" indent="0">
              <a:buNone/>
            </a:pPr>
            <a:r>
              <a:rPr lang="pt-BR" dirty="0"/>
              <a:t>• Sistema modular: organizado </a:t>
            </a:r>
          </a:p>
          <a:p>
            <a:pPr marL="0" indent="0">
              <a:buNone/>
            </a:pPr>
            <a:r>
              <a:rPr lang="pt-BR" dirty="0"/>
              <a:t>• Cloud-</a:t>
            </a:r>
            <a:r>
              <a:rPr lang="pt-BR" dirty="0" err="1"/>
              <a:t>native</a:t>
            </a:r>
            <a:r>
              <a:rPr lang="pt-BR" dirty="0"/>
              <a:t>: partes independentes </a:t>
            </a:r>
          </a:p>
        </p:txBody>
      </p:sp>
      <p:pic>
        <p:nvPicPr>
          <p:cNvPr id="5" name="Imagem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216E9DA7-688F-C01C-69FB-2C5DC9C8B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868" y="3327524"/>
            <a:ext cx="6291132" cy="327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88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29EFF-A980-4FE9-942A-A2CD9AA4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erro mais comum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387DFD-B44D-8BE0-EE62-8ADA5BA93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• Reescrever tudo do zero </a:t>
            </a:r>
          </a:p>
          <a:p>
            <a:pPr marL="0" indent="0">
              <a:buNone/>
            </a:pPr>
            <a:r>
              <a:rPr lang="pt-BR" dirty="0"/>
              <a:t>• Mais caro, mais lento e mais risco </a:t>
            </a:r>
          </a:p>
        </p:txBody>
      </p:sp>
      <p:pic>
        <p:nvPicPr>
          <p:cNvPr id="8194" name="Picture 2" descr="Client Journey: Big Project failure">
            <a:extLst>
              <a:ext uri="{FF2B5EF4-FFF2-40B4-BE49-F238E27FC236}">
                <a16:creationId xmlns:a16="http://schemas.microsoft.com/office/drawing/2014/main" id="{D299B1F0-0AD1-2E23-A4E1-833A9C3D9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645" y="3935457"/>
            <a:ext cx="3885085" cy="215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690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E546A1-672A-319E-12EA-D72720EE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mensagem principal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56B622-9A9F-FFAA-3EFA-913B7B733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• Legado não é vilão </a:t>
            </a:r>
          </a:p>
          <a:p>
            <a:pPr marL="0" indent="0">
              <a:buNone/>
            </a:pPr>
            <a:r>
              <a:rPr lang="pt-BR" dirty="0"/>
              <a:t>• Cloud não é moda </a:t>
            </a:r>
          </a:p>
          <a:p>
            <a:pPr marL="0" indent="0">
              <a:buNone/>
            </a:pPr>
            <a:r>
              <a:rPr lang="pt-BR" dirty="0"/>
              <a:t>• Evoluir é melhor que substituir </a:t>
            </a:r>
          </a:p>
        </p:txBody>
      </p:sp>
      <p:pic>
        <p:nvPicPr>
          <p:cNvPr id="11266" name="Picture 2" descr="The Process, Small Steps Lead to Big Changes, Minimalist ...">
            <a:extLst>
              <a:ext uri="{FF2B5EF4-FFF2-40B4-BE49-F238E27FC236}">
                <a16:creationId xmlns:a16="http://schemas.microsoft.com/office/drawing/2014/main" id="{3FEB28A8-F1D8-18C3-ACCD-FD57107CB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437" y="1949768"/>
            <a:ext cx="4475728" cy="447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7327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</TotalTime>
  <Words>221</Words>
  <Application>Microsoft Office PowerPoint</Application>
  <PresentationFormat>Widescreen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Íon - Sala da Diretoria</vt:lpstr>
      <vt:lpstr>Legacy to Cloud-Native</vt:lpstr>
      <vt:lpstr>Esse tal Jônatas ...</vt:lpstr>
      <vt:lpstr>O que é um sistema legado?</vt:lpstr>
      <vt:lpstr>O desafio das empresas</vt:lpstr>
      <vt:lpstr>O que é Cloud-Native?</vt:lpstr>
      <vt:lpstr>A metáfora da casa</vt:lpstr>
      <vt:lpstr>Evolução dos sistemas</vt:lpstr>
      <vt:lpstr>O erro mais comum</vt:lpstr>
      <vt:lpstr>A mensagem principal</vt:lpstr>
      <vt:lpstr>Frase final</vt:lpstr>
      <vt:lpstr>Perguntas?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Jonatas Afonso ...</dc:creator>
  <cp:lastModifiedBy>Jonatas Afonso ...</cp:lastModifiedBy>
  <cp:revision>3</cp:revision>
  <dcterms:created xsi:type="dcterms:W3CDTF">2026-01-06T21:01:54Z</dcterms:created>
  <dcterms:modified xsi:type="dcterms:W3CDTF">2026-01-06T21:15:12Z</dcterms:modified>
</cp:coreProperties>
</file>